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64" r:id="rId5"/>
    <p:sldId id="259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10441A-DAC8-4537-BA5D-E8AFE572A8EE}" v="609" dt="2023-11-27T06:18:10.4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58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332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17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80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431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61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469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950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34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741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716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80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DDE33-754C-8131-C480-AD600333F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16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Travel Chatbot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-Parjita Munshi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8CD3E-5700-399A-8AAF-8FA41720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Motivation</a:t>
            </a:r>
          </a:p>
        </p:txBody>
      </p:sp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13AC1C9A-E2C1-ED9A-1E0A-1DE996FC3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04" r="34076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0788-0CFA-CB3F-F881-7BDEA9E4F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>
                <a:ea typeface="+mn-lt"/>
                <a:cs typeface="+mn-lt"/>
              </a:rPr>
              <a:t>build a chatbot for a travel agent company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700" dirty="0">
                <a:ea typeface="+mn-lt"/>
                <a:cs typeface="+mn-lt"/>
              </a:rPr>
              <a:t>front-end user interface client and a backend ChatGPT-based server</a:t>
            </a:r>
          </a:p>
          <a:p>
            <a:pPr marL="0" indent="0">
              <a:buNone/>
            </a:pPr>
            <a:r>
              <a:rPr lang="en-US" sz="1700" dirty="0">
                <a:ea typeface="+mn-lt"/>
                <a:cs typeface="+mn-lt"/>
              </a:rPr>
              <a:t>build a web-based interface to receive travel related questions from users</a:t>
            </a:r>
            <a:endParaRPr lang="en-US" sz="17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700" dirty="0">
                <a:ea typeface="+mn-lt"/>
                <a:cs typeface="+mn-lt"/>
              </a:rPr>
              <a:t>One side some questions can be answered by the direct use of ChatGPT. E.X the</a:t>
            </a:r>
            <a:r>
              <a:rPr lang="en-US" sz="1700" dirty="0"/>
              <a:t> distance or flight time between two cities </a:t>
            </a:r>
            <a:endParaRPr lang="en-US" sz="17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700" dirty="0">
                <a:ea typeface="+mn-lt"/>
                <a:cs typeface="+mn-lt"/>
              </a:rPr>
              <a:t>On the other hand, your Python backend must maintain a travel agent specific database costs, etc.  for the question like the types and costs of packages varies from travel agent to travel agent</a:t>
            </a:r>
            <a:endParaRPr lang="en-US" sz="1700" dirty="0">
              <a:ea typeface="Calibri"/>
              <a:cs typeface="Calibri"/>
            </a:endParaRPr>
          </a:p>
          <a:p>
            <a:endParaRPr lang="en-US" sz="17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763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ABD5E-21AD-5BE5-53BE-952A9D37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Approach</a:t>
            </a:r>
            <a:endParaRPr lang="en-US"/>
          </a:p>
        </p:txBody>
      </p:sp>
      <p:pic>
        <p:nvPicPr>
          <p:cNvPr id="15" name="Picture 14" descr="Computer script on a screen">
            <a:extLst>
              <a:ext uri="{FF2B5EF4-FFF2-40B4-BE49-F238E27FC236}">
                <a16:creationId xmlns:a16="http://schemas.microsoft.com/office/drawing/2014/main" id="{C1503DDB-88B1-976D-FD1E-6F6988F04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3" r="47697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1AA3E-DB8C-F830-FF54-98E0BDC2E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b="1" dirty="0">
                <a:ea typeface="Calibri"/>
                <a:cs typeface="Calibri"/>
              </a:rPr>
              <a:t>Frontend – Create React App</a:t>
            </a:r>
            <a:endParaRPr lang="en-US" sz="17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700" dirty="0">
                <a:ea typeface="+mn-lt"/>
                <a:cs typeface="+mn-lt"/>
              </a:rPr>
              <a:t>     The user interface is designed with CSS on  the  front end.</a:t>
            </a:r>
            <a:endParaRPr lang="en-US" sz="17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1700">
              <a:ea typeface="Calibri"/>
              <a:cs typeface="Calibri"/>
            </a:endParaRPr>
          </a:p>
          <a:p>
            <a:r>
              <a:rPr lang="en-US" sz="1700" b="1" dirty="0">
                <a:ea typeface="Calibri"/>
                <a:cs typeface="Calibri"/>
              </a:rPr>
              <a:t>Backend – Flask</a:t>
            </a:r>
          </a:p>
          <a:p>
            <a:pPr>
              <a:buNone/>
            </a:pPr>
            <a:r>
              <a:rPr lang="en-US" sz="1700" dirty="0">
                <a:ea typeface="+mn-lt"/>
                <a:cs typeface="+mn-lt"/>
              </a:rPr>
              <a:t>  The user enters a natural language query; </a:t>
            </a:r>
            <a:r>
              <a:rPr lang="en-US" sz="1700" dirty="0" err="1">
                <a:ea typeface="+mn-lt"/>
                <a:cs typeface="+mn-lt"/>
              </a:rPr>
              <a:t>chatgpt</a:t>
            </a:r>
            <a:r>
              <a:rPr lang="en-US" sz="1700" dirty="0">
                <a:ea typeface="+mn-lt"/>
                <a:cs typeface="+mn-lt"/>
              </a:rPr>
              <a:t> then converts it into a SQL query, which is then executed on the </a:t>
            </a:r>
            <a:r>
              <a:rPr lang="en-US" sz="1700" dirty="0" err="1">
                <a:ea typeface="+mn-lt"/>
                <a:cs typeface="+mn-lt"/>
              </a:rPr>
              <a:t>travale</a:t>
            </a:r>
            <a:r>
              <a:rPr lang="en-US" sz="1700" dirty="0">
                <a:ea typeface="+mn-lt"/>
                <a:cs typeface="+mn-lt"/>
              </a:rPr>
              <a:t> database if there is any relevant logic, such as a word that is related to any schemas. </a:t>
            </a:r>
            <a:endParaRPr lang="en-US" sz="17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700" dirty="0">
                <a:ea typeface="+mn-lt"/>
                <a:cs typeface="+mn-lt"/>
              </a:rPr>
              <a:t>  If there is no word match, the </a:t>
            </a:r>
            <a:r>
              <a:rPr lang="en-US" sz="1700" dirty="0" err="1">
                <a:ea typeface="+mn-lt"/>
                <a:cs typeface="+mn-lt"/>
              </a:rPr>
              <a:t>chatgpt</a:t>
            </a:r>
            <a:r>
              <a:rPr lang="en-US" sz="1700" dirty="0">
                <a:ea typeface="+mn-lt"/>
                <a:cs typeface="+mn-lt"/>
              </a:rPr>
              <a:t> will provide the response.</a:t>
            </a:r>
          </a:p>
          <a:p>
            <a:endParaRPr lang="en-US" sz="17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686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23716-9558-B9EB-D3E0-CA8144CE3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141315"/>
            <a:ext cx="5175065" cy="60987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 dirty="0">
                <a:ea typeface="Calibri"/>
                <a:cs typeface="Calibri"/>
              </a:rPr>
              <a:t>Database </a:t>
            </a:r>
          </a:p>
          <a:p>
            <a:pPr marL="0" indent="0">
              <a:buNone/>
            </a:pPr>
            <a:r>
              <a:rPr lang="en-US" sz="2000" dirty="0">
                <a:ea typeface="Calibri"/>
                <a:cs typeface="Calibri"/>
              </a:rPr>
              <a:t> </a:t>
            </a:r>
            <a:r>
              <a:rPr lang="en-US" sz="2000" dirty="0" err="1">
                <a:ea typeface="Calibri"/>
                <a:cs typeface="Calibri"/>
              </a:rPr>
              <a:t>travel_databse.db</a:t>
            </a:r>
            <a:r>
              <a:rPr lang="en-US" sz="2000" dirty="0">
                <a:ea typeface="Calibri"/>
                <a:cs typeface="Calibri"/>
              </a:rPr>
              <a:t> 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r>
              <a:rPr lang="en-US" sz="2000" b="1" dirty="0">
                <a:ea typeface="Calibri"/>
                <a:cs typeface="Calibri"/>
              </a:rPr>
              <a:t>Tables:</a:t>
            </a:r>
          </a:p>
          <a:p>
            <a:pPr marL="0" indent="0">
              <a:buNone/>
            </a:pPr>
            <a:r>
              <a:rPr lang="en-US" sz="2000" dirty="0">
                <a:ea typeface="Calibri"/>
                <a:cs typeface="Calibri"/>
              </a:rPr>
              <a:t>Holiday packages,</a:t>
            </a:r>
          </a:p>
          <a:p>
            <a:pPr marL="0" indent="0">
              <a:buNone/>
            </a:pPr>
            <a:r>
              <a:rPr lang="en-US" sz="2000" dirty="0">
                <a:ea typeface="Calibri"/>
                <a:cs typeface="Calibri"/>
              </a:rPr>
              <a:t>Flights,</a:t>
            </a:r>
          </a:p>
          <a:p>
            <a:pPr marL="0" indent="0">
              <a:buNone/>
            </a:pPr>
            <a:r>
              <a:rPr lang="en-US" sz="2000" dirty="0">
                <a:ea typeface="Calibri"/>
                <a:cs typeface="Calibri"/>
              </a:rPr>
              <a:t>Locations,</a:t>
            </a:r>
          </a:p>
          <a:p>
            <a:pPr marL="0" indent="0">
              <a:buNone/>
            </a:pPr>
            <a:r>
              <a:rPr lang="en-US" sz="2000" dirty="0">
                <a:ea typeface="Calibri"/>
                <a:cs typeface="Calibri"/>
              </a:rPr>
              <a:t>Attractions,</a:t>
            </a:r>
          </a:p>
          <a:p>
            <a:pPr marL="0" indent="0">
              <a:buNone/>
            </a:pPr>
            <a:r>
              <a:rPr lang="en-US" sz="2000" dirty="0">
                <a:ea typeface="Calibri"/>
                <a:cs typeface="Calibri"/>
              </a:rPr>
              <a:t>Accommodations,</a:t>
            </a:r>
          </a:p>
          <a:p>
            <a:pPr marL="0" indent="0">
              <a:buNone/>
            </a:pPr>
            <a:r>
              <a:rPr lang="en-US" sz="2000" dirty="0">
                <a:ea typeface="Calibri"/>
                <a:cs typeface="Calibri"/>
              </a:rPr>
              <a:t>Package Attractions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B4BC62CB-A8DC-5F72-1774-7E2BF7C63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761902"/>
            <a:ext cx="5334197" cy="533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2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9885-091B-C7FA-DB62-625519B47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GPT Generate Response 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F78EED-9C62-88E5-CD6B-33F670D24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Asking Question Distance from Mumbai to Boston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175BDA4-F1C5-6646-71ED-3C45598CF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65"/>
          <a:stretch/>
        </p:blipFill>
        <p:spPr>
          <a:xfrm>
            <a:off x="20" y="10"/>
            <a:ext cx="12191979" cy="5124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159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606AF-B76B-A94D-E2CF-28D89F58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GPT Generate Response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9225C-3FA4-A87F-95B2-C11DEE1DE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Flight timing from Boston to Newyork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ACA92-C513-D4F9-9913-AAC15114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65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519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A453-41E8-FEFD-C3E8-5928C3CE6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Database Related Query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59495-3CE8-DEC6-7226-EC88D0BB9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2951" y="4216344"/>
            <a:ext cx="2895600" cy="12896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Give me all holidaypackages</a:t>
            </a:r>
          </a:p>
        </p:txBody>
      </p:sp>
      <p:pic>
        <p:nvPicPr>
          <p:cNvPr id="4" name="Picture 3" descr="A screenshot of a travel application&#10;&#10;Description automatically generated">
            <a:extLst>
              <a:ext uri="{FF2B5EF4-FFF2-40B4-BE49-F238E27FC236}">
                <a16:creationId xmlns:a16="http://schemas.microsoft.com/office/drawing/2014/main" id="{9AA5CAC9-5B21-176F-A248-4108529EF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8" r="19564" b="-1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0922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20C1F-9AB0-7617-53E4-91EAF8564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Database Related Query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3A97D-9554-B829-8703-E5F937F0C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2951" y="4216344"/>
            <a:ext cx="2895600" cy="12896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compare all flights with price</a:t>
            </a:r>
          </a:p>
        </p:txBody>
      </p:sp>
      <p:pic>
        <p:nvPicPr>
          <p:cNvPr id="4" name="Picture 3" descr="A screenshot of a travel application&#10;&#10;Description automatically generated">
            <a:extLst>
              <a:ext uri="{FF2B5EF4-FFF2-40B4-BE49-F238E27FC236}">
                <a16:creationId xmlns:a16="http://schemas.microsoft.com/office/drawing/2014/main" id="{FA5A2861-564F-B6EF-340F-DB6ADCAA9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36" r="19226" b="-1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12081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B1836F0-F9E0-4D93-9BDD-7EEC6EA05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B3BB97-DB21-50AE-8E5B-A3265580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pic>
        <p:nvPicPr>
          <p:cNvPr id="7" name="Content Placeholder 6" descr="Smiling Face with No Fill">
            <a:extLst>
              <a:ext uri="{FF2B5EF4-FFF2-40B4-BE49-F238E27FC236}">
                <a16:creationId xmlns:a16="http://schemas.microsoft.com/office/drawing/2014/main" id="{DCF285AD-921F-60CA-36EF-037682308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A49EFD3-A806-4D59-99F1-AA9AFAE4E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D2F28D1-82F9-40FE-935C-85ECF7660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670E93-2F53-48FC-AB6C-E99E22D17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395372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Retrospect</vt:lpstr>
      <vt:lpstr>Travel Chatbot</vt:lpstr>
      <vt:lpstr>Motivation</vt:lpstr>
      <vt:lpstr>Approach</vt:lpstr>
      <vt:lpstr>PowerPoint Presentation</vt:lpstr>
      <vt:lpstr>GPT Generate Response 1</vt:lpstr>
      <vt:lpstr>GPT Generate Response 2</vt:lpstr>
      <vt:lpstr>Database Related Query 1</vt:lpstr>
      <vt:lpstr>Database Related Query 2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</dc:title>
  <dc:creator/>
  <cp:lastModifiedBy/>
  <cp:revision>201</cp:revision>
  <dcterms:created xsi:type="dcterms:W3CDTF">2023-11-27T05:27:38Z</dcterms:created>
  <dcterms:modified xsi:type="dcterms:W3CDTF">2023-11-27T06:18:26Z</dcterms:modified>
</cp:coreProperties>
</file>